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35432-B5F1-4666-949A-2E1D24D4348E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4E371-4ECA-495D-95EF-24BB487E64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239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4E371-4ECA-495D-95EF-24BB487E64B3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6817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66F6-8E03-4B32-A380-2E243857DC4D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D684-6DA3-4B11-A389-6FD8625F61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61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66F6-8E03-4B32-A380-2E243857DC4D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D684-6DA3-4B11-A389-6FD8625F61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342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66F6-8E03-4B32-A380-2E243857DC4D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D684-6DA3-4B11-A389-6FD8625F61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7982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98D0B-B17C-4540-B080-3374DD34ABC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0633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4159B-77A2-4830-A85E-A8BFC1478A0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3238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5E175-F6CE-43B5-B4C1-3316312C83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3771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006C7-5247-4DA4-B62E-F193B3CCC64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9088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2BB51-F1C7-4269-B6F3-A9FEB0677C4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5825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2A285-AEB0-420F-90D8-11BA5EF62F9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6856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20161-292B-4D4C-AABB-84C203E76AB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1592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BD32F-CEBB-4BD4-8330-7A27A8F26E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009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66F6-8E03-4B32-A380-2E243857DC4D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D684-6DA3-4B11-A389-6FD8625F61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51256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2ACA4-E9AA-4568-8C98-435F18DD5F7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2122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D2363-34F6-4210-8678-5BD34E7F82A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8862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16304-FB22-4E0F-A49A-237C4B15616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917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66F6-8E03-4B32-A380-2E243857DC4D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D684-6DA3-4B11-A389-6FD8625F61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46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66F6-8E03-4B32-A380-2E243857DC4D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D684-6DA3-4B11-A389-6FD8625F61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744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66F6-8E03-4B32-A380-2E243857DC4D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D684-6DA3-4B11-A389-6FD8625F61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14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66F6-8E03-4B32-A380-2E243857DC4D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D684-6DA3-4B11-A389-6FD8625F61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791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66F6-8E03-4B32-A380-2E243857DC4D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D684-6DA3-4B11-A389-6FD8625F61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046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66F6-8E03-4B32-A380-2E243857DC4D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D684-6DA3-4B11-A389-6FD8625F61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703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66F6-8E03-4B32-A380-2E243857DC4D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D684-6DA3-4B11-A389-6FD8625F61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47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F66F6-8E03-4B32-A380-2E243857DC4D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DD684-6DA3-4B11-A389-6FD8625F61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89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5774677-C34C-4DE8-830C-C9CB92872DA7}" type="slidenum">
              <a:rPr lang="en-AU"/>
              <a:pPr fontAlgn="base">
                <a:spcAft>
                  <a:spcPct val="0"/>
                </a:spcAft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74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231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88068" name="Picture 7" descr="brisbane lion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9863"/>
            <a:ext cx="9324975" cy="731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37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32345"/>
            </a:gs>
            <a:gs pos="100000">
              <a:srgbClr val="53102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366713" y="149225"/>
            <a:ext cx="8413750" cy="608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 b="1">
                <a:solidFill>
                  <a:srgbClr val="2E2EFA"/>
                </a:solidFill>
                <a:latin typeface="Arial" charset="0"/>
                <a:cs typeface="Arial" charset="0"/>
              </a:rPr>
              <a:t>JESUS’ MIGHTY TEAM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AU" sz="36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CC00"/>
                </a:solidFill>
                <a:latin typeface="Arial" charset="0"/>
                <a:cs typeface="Arial" charset="0"/>
              </a:rPr>
              <a:t>We are Jesus mighty team</a:t>
            </a:r>
            <a:endParaRPr lang="en-AU" sz="3600" b="1">
              <a:solidFill>
                <a:srgbClr val="FFCC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CC00"/>
                </a:solidFill>
                <a:latin typeface="Arial" charset="0"/>
                <a:cs typeface="Arial" charset="0"/>
              </a:rPr>
              <a:t>We are champions of the Lord</a:t>
            </a:r>
            <a:endParaRPr lang="en-US" sz="3600">
              <a:solidFill>
                <a:srgbClr val="FFCC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CC00"/>
                </a:solidFill>
                <a:latin typeface="Arial" charset="0"/>
                <a:cs typeface="Arial" charset="0"/>
              </a:rPr>
              <a:t>Through His death we’ve won the victory</a:t>
            </a:r>
            <a:endParaRPr lang="en-US" sz="3600">
              <a:solidFill>
                <a:srgbClr val="FFCC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CC00"/>
                </a:solidFill>
                <a:latin typeface="Arial" charset="0"/>
                <a:cs typeface="Arial" charset="0"/>
              </a:rPr>
              <a:t>Yes, Satan’s lost for sure.</a:t>
            </a:r>
            <a:endParaRPr lang="en-US" sz="3600">
              <a:solidFill>
                <a:srgbClr val="FFCC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CC00"/>
                </a:solidFill>
                <a:latin typeface="Arial" charset="0"/>
                <a:cs typeface="Arial" charset="0"/>
              </a:rPr>
              <a:t>All for One and one for all.</a:t>
            </a:r>
            <a:endParaRPr lang="en-US" sz="3600">
              <a:solidFill>
                <a:srgbClr val="FFCC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CC00"/>
                </a:solidFill>
                <a:latin typeface="Arial" charset="0"/>
                <a:cs typeface="Arial" charset="0"/>
              </a:rPr>
              <a:t>We will answer to the call.</a:t>
            </a:r>
            <a:endParaRPr lang="en-US" sz="3600">
              <a:solidFill>
                <a:srgbClr val="FFCC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CC00"/>
                </a:solidFill>
                <a:latin typeface="Arial" charset="0"/>
                <a:cs typeface="Arial" charset="0"/>
              </a:rPr>
              <a:t>With Jesus as the Captain</a:t>
            </a:r>
            <a:endParaRPr lang="en-US" sz="3600">
              <a:solidFill>
                <a:srgbClr val="FFCC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CC00"/>
                </a:solidFill>
                <a:latin typeface="Arial" charset="0"/>
                <a:cs typeface="Arial" charset="0"/>
              </a:rPr>
              <a:t>We’ll kick the winning score.</a:t>
            </a:r>
            <a:endParaRPr lang="en-US" sz="3600">
              <a:solidFill>
                <a:srgbClr val="FFCC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CC00"/>
                </a:solidFill>
                <a:latin typeface="Arial" charset="0"/>
                <a:cs typeface="Arial" charset="0"/>
              </a:rPr>
              <a:t>You’ll hear the mighty roar.</a:t>
            </a:r>
          </a:p>
        </p:txBody>
      </p:sp>
    </p:spTree>
    <p:extLst>
      <p:ext uri="{BB962C8B-B14F-4D97-AF65-F5344CB8AC3E}">
        <p14:creationId xmlns:p14="http://schemas.microsoft.com/office/powerpoint/2010/main" val="104484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CC66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1_Default Design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1</cp:revision>
  <dcterms:created xsi:type="dcterms:W3CDTF">2012-03-21T11:02:29Z</dcterms:created>
  <dcterms:modified xsi:type="dcterms:W3CDTF">2012-03-21T11:03:09Z</dcterms:modified>
</cp:coreProperties>
</file>